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1/Homework-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6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2" animBg="1" advAuto="0"/>
      <p:bldP spid="230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4194</Words>
  <Application>Microsoft Office PowerPoint</Application>
  <PresentationFormat>Custom</PresentationFormat>
  <Paragraphs>552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2020-12-23T20:03:35Z</dcterms:modified>
</cp:coreProperties>
</file>